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875-8BD3-449A-99C4-6F8F8C3AC33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28EC-6D87-44C2-8830-A945D126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2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875-8BD3-449A-99C4-6F8F8C3AC33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28EC-6D87-44C2-8830-A945D126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6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875-8BD3-449A-99C4-6F8F8C3AC33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28EC-6D87-44C2-8830-A945D126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1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875-8BD3-449A-99C4-6F8F8C3AC33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28EC-6D87-44C2-8830-A945D126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4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875-8BD3-449A-99C4-6F8F8C3AC33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28EC-6D87-44C2-8830-A945D126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8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875-8BD3-449A-99C4-6F8F8C3AC33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28EC-6D87-44C2-8830-A945D126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875-8BD3-449A-99C4-6F8F8C3AC33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28EC-6D87-44C2-8830-A945D126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8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875-8BD3-449A-99C4-6F8F8C3AC33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28EC-6D87-44C2-8830-A945D126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4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875-8BD3-449A-99C4-6F8F8C3AC33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28EC-6D87-44C2-8830-A945D126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2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875-8BD3-449A-99C4-6F8F8C3AC33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28EC-6D87-44C2-8830-A945D126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8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875-8BD3-449A-99C4-6F8F8C3AC33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028EC-6D87-44C2-8830-A945D126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8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E875-8BD3-449A-99C4-6F8F8C3AC338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028EC-6D87-44C2-8830-A945D126B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5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" y="0"/>
            <a:ext cx="11019576" cy="7080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680857" cy="22086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4376" y="143692"/>
            <a:ext cx="9425908" cy="5114108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/>
              <a:t>сл. </a:t>
            </a:r>
            <a:r>
              <a:rPr lang="ru-RU" sz="1800" dirty="0" err="1"/>
              <a:t>Кашары</a:t>
            </a:r>
            <a:r>
              <a:rPr lang="ru-RU" sz="1800" dirty="0"/>
              <a:t> </a:t>
            </a:r>
            <a:r>
              <a:rPr lang="ru-RU" sz="1800" dirty="0" err="1"/>
              <a:t>Кашарского</a:t>
            </a:r>
            <a:r>
              <a:rPr lang="ru-RU" sz="1800" dirty="0"/>
              <a:t> района Ростовской области</a:t>
            </a:r>
          </a:p>
          <a:p>
            <a:r>
              <a:rPr lang="ru-RU" sz="1800" dirty="0"/>
              <a:t>муниципальное бюджетное общеобразовательное учреждение</a:t>
            </a:r>
          </a:p>
          <a:p>
            <a:r>
              <a:rPr lang="ru-RU" sz="1800" dirty="0" err="1"/>
              <a:t>Кашарская</a:t>
            </a:r>
            <a:r>
              <a:rPr lang="ru-RU" sz="1800" dirty="0"/>
              <a:t> средняя общеобразовательная школа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Презентация на тему 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«Мой любимый учитель физкультуры»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pPr algn="r"/>
            <a:r>
              <a:rPr lang="ru-RU" sz="2000" b="1" dirty="0" smtClean="0"/>
              <a:t>Выполнили </a:t>
            </a:r>
            <a:r>
              <a:rPr lang="ru-RU" sz="2000" b="1" dirty="0" smtClean="0"/>
              <a:t>:</a:t>
            </a:r>
          </a:p>
          <a:p>
            <a:pPr algn="r"/>
            <a:r>
              <a:rPr lang="ru-RU" sz="2000" b="1" dirty="0" smtClean="0"/>
              <a:t>Обучающиеся 11 «Б» класса</a:t>
            </a:r>
            <a:endParaRPr lang="ru-RU" sz="2000" b="1" dirty="0" smtClean="0"/>
          </a:p>
          <a:p>
            <a:pPr algn="r"/>
            <a:r>
              <a:rPr lang="ru-RU" sz="2000" b="1" dirty="0" err="1" smtClean="0"/>
              <a:t>Фургалев</a:t>
            </a:r>
            <a:r>
              <a:rPr lang="ru-RU" sz="2000" b="1" dirty="0" smtClean="0"/>
              <a:t> Егор</a:t>
            </a:r>
          </a:p>
          <a:p>
            <a:pPr algn="r"/>
            <a:r>
              <a:rPr lang="ru-RU" sz="2000" b="1" dirty="0" err="1" smtClean="0"/>
              <a:t>Завалий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Есения</a:t>
            </a:r>
            <a:r>
              <a:rPr lang="ru-RU" sz="2000" b="1" dirty="0" smtClean="0"/>
              <a:t> </a:t>
            </a:r>
            <a:endParaRPr lang="ru-RU" sz="2000" b="1" dirty="0" smtClean="0"/>
          </a:p>
          <a:p>
            <a:pPr algn="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829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"/>
            <a:ext cx="12192000" cy="6856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Результат труда Вячеслава Яковлевича очевиден-победы учеников в соревнованиях и спартакиадах.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А также, самое главное-здоровые, ловкие, сильные, выносливые ребята!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3062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68" y="2672149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859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Педагог глазами детей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« Вячеслав Яковлевич –справедливый судья, не устает объяснять, как исправить ошибку.»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«Он самый бодрый и веселый!»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 Своему предмету Вячеслав Яковлевич не просто учит, а увлекает, и ты начинаешь понимать, что физкультура может быть настолько интересной и полезной.»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42309"/>
            <a:ext cx="5895662" cy="3316310"/>
          </a:xfrm>
        </p:spPr>
      </p:pic>
    </p:spTree>
    <p:extLst>
      <p:ext uri="{BB962C8B-B14F-4D97-AF65-F5344CB8AC3E}">
        <p14:creationId xmlns:p14="http://schemas.microsoft.com/office/powerpoint/2010/main" val="17021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6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7097"/>
            <a:ext cx="10515600" cy="5585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Аминов Вячеслав Яковлевич-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 физической культуры</a:t>
            </a:r>
            <a:br>
              <a:rPr lang="ru-RU" dirty="0" smtClean="0"/>
            </a:br>
            <a:r>
              <a:rPr lang="ru-RU" dirty="0" smtClean="0"/>
              <a:t> МБОУ Кашарской СОШ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" y="2107338"/>
            <a:ext cx="7690797" cy="4326074"/>
          </a:xfrm>
        </p:spPr>
      </p:pic>
    </p:spTree>
    <p:extLst>
      <p:ext uri="{BB962C8B-B14F-4D97-AF65-F5344CB8AC3E}">
        <p14:creationId xmlns:p14="http://schemas.microsoft.com/office/powerpoint/2010/main" val="41674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0"/>
            <a:ext cx="12292149" cy="6857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«Здоровые дети – здоровое будущее»-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  девиз, с которым Вячеслав Яковлевич идёт по жизни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8" y="1823062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7" y="2938712"/>
            <a:ext cx="6337663" cy="3564935"/>
          </a:xfrm>
        </p:spPr>
      </p:pic>
    </p:spTree>
    <p:extLst>
      <p:ext uri="{BB962C8B-B14F-4D97-AF65-F5344CB8AC3E}">
        <p14:creationId xmlns:p14="http://schemas.microsoft.com/office/powerpoint/2010/main" val="6933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378823"/>
            <a:ext cx="11001103" cy="18288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Еще в школе он понял , что физкультура – это не только быстро бегать или прыгать дальше всех.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Физкультура 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– это закалка характера, это сила, энергия, дисциплина, красота, здоровье - это особое состояние души.</a:t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И поэтому Вячеслав Яковлевич решил стать учителем физической культуры.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60" y="2207623"/>
            <a:ext cx="7108162" cy="4650377"/>
          </a:xfrm>
        </p:spPr>
      </p:pic>
    </p:spTree>
    <p:extLst>
      <p:ext uri="{BB962C8B-B14F-4D97-AF65-F5344CB8AC3E}">
        <p14:creationId xmlns:p14="http://schemas.microsoft.com/office/powerpoint/2010/main" val="27967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1" y="1847503"/>
            <a:ext cx="6613027" cy="43685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194559"/>
            <a:ext cx="4772025" cy="3674429"/>
          </a:xfrm>
        </p:spPr>
        <p:txBody>
          <a:bodyPr/>
          <a:lstStyle/>
          <a:p>
            <a:r>
              <a:rPr lang="ru-RU" sz="2400" dirty="0"/>
              <a:t>Окончив   </a:t>
            </a:r>
            <a:r>
              <a:rPr lang="ru-RU" sz="2400" dirty="0" smtClean="0"/>
              <a:t>РГПИ  </a:t>
            </a:r>
            <a:r>
              <a:rPr lang="ru-RU" sz="2400" dirty="0"/>
              <a:t>он пришел работать в </a:t>
            </a:r>
            <a:r>
              <a:rPr lang="ru-RU" sz="2400" dirty="0" err="1"/>
              <a:t>Кашарскую</a:t>
            </a:r>
            <a:r>
              <a:rPr lang="ru-RU" sz="2400" dirty="0"/>
              <a:t> школу в </a:t>
            </a:r>
            <a:r>
              <a:rPr lang="ru-RU" sz="2400" dirty="0" smtClean="0"/>
              <a:t>1993 </a:t>
            </a:r>
            <a:r>
              <a:rPr lang="ru-RU" sz="2400" dirty="0"/>
              <a:t>году.</a:t>
            </a:r>
          </a:p>
          <a:p>
            <a:r>
              <a:rPr lang="ru-RU" sz="2400" dirty="0"/>
              <a:t>Как рассказал нам сам Вячеслав Яковлевич его первый </a:t>
            </a:r>
            <a:r>
              <a:rPr lang="ru-RU" sz="2400" dirty="0" smtClean="0"/>
              <a:t>урок, как первый шаг –несмелый, но самостоятельный  и прошел он хорошо.</a:t>
            </a:r>
            <a:endParaRPr lang="ru-RU" dirty="0"/>
          </a:p>
          <a:p>
            <a:r>
              <a:rPr lang="ru-RU" sz="2400" dirty="0" smtClean="0"/>
              <a:t>Познакомился с детьми, провел разминку и подвижные игры.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36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«Спорт – это двигательная активность, режим </a:t>
            </a:r>
            <a:r>
              <a:rPr lang="ru-RU" dirty="0" smtClean="0">
                <a:solidFill>
                  <a:srgbClr val="FF0000"/>
                </a:solidFill>
              </a:rPr>
              <a:t>     дня </a:t>
            </a:r>
            <a:r>
              <a:rPr lang="ru-RU" dirty="0">
                <a:solidFill>
                  <a:srgbClr val="FF0000"/>
                </a:solidFill>
              </a:rPr>
              <a:t>и правильное питание»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sz="3600" dirty="0" smtClean="0">
                <a:solidFill>
                  <a:schemeClr val="bg1"/>
                </a:solidFill>
              </a:rPr>
              <a:t>так </a:t>
            </a:r>
            <a:r>
              <a:rPr lang="ru-RU" sz="3600" dirty="0">
                <a:solidFill>
                  <a:schemeClr val="bg1"/>
                </a:solidFill>
              </a:rPr>
              <a:t>утверждает Вячеслав </a:t>
            </a:r>
            <a:r>
              <a:rPr lang="ru-RU" sz="3600" dirty="0" smtClean="0">
                <a:solidFill>
                  <a:schemeClr val="bg1"/>
                </a:solidFill>
              </a:rPr>
              <a:t>Яковлевич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37" y="1047952"/>
            <a:ext cx="3268151" cy="58100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2696040"/>
            <a:ext cx="7120367" cy="4005206"/>
          </a:xfrm>
        </p:spPr>
      </p:pic>
    </p:spTree>
    <p:extLst>
      <p:ext uri="{BB962C8B-B14F-4D97-AF65-F5344CB8AC3E}">
        <p14:creationId xmlns:p14="http://schemas.microsoft.com/office/powerpoint/2010/main" val="24081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5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54" y="142875"/>
            <a:ext cx="10739846" cy="2363788"/>
          </a:xfrm>
        </p:spPr>
        <p:txBody>
          <a:bodyPr>
            <a:normAutofit/>
          </a:bodyPr>
          <a:lstStyle/>
          <a:p>
            <a:r>
              <a:rPr lang="ru-RU" sz="3200" dirty="0"/>
              <a:t>Из сложностей в профессии </a:t>
            </a:r>
            <a:r>
              <a:rPr lang="ru-RU" sz="3200" dirty="0" smtClean="0"/>
              <a:t>Вячеслав Яковлевич выделяет </a:t>
            </a:r>
            <a:r>
              <a:rPr lang="ru-RU" sz="3200" dirty="0"/>
              <a:t>нежелание </a:t>
            </a:r>
            <a:r>
              <a:rPr lang="ru-RU" sz="3200" dirty="0" smtClean="0"/>
              <a:t>детей заниматься </a:t>
            </a:r>
            <a:r>
              <a:rPr lang="ru-RU" sz="3200" dirty="0"/>
              <a:t>спортом, поэтому задачей учителя </a:t>
            </a:r>
            <a:r>
              <a:rPr lang="ru-RU" sz="3200" dirty="0" smtClean="0"/>
              <a:t>является </a:t>
            </a:r>
            <a:r>
              <a:rPr lang="ru-RU" sz="3200" dirty="0"/>
              <a:t>вовлечение как можно большего числа детей к </a:t>
            </a:r>
            <a:r>
              <a:rPr lang="ru-RU" sz="3200" dirty="0" smtClean="0"/>
              <a:t>занятиям физкультуры, не только на уроке, но и в свободное время.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5" y="24352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2094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407229" cy="5167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«Урок для меня –это не погоня за результатами, а кропотливая работа над укреплением здоровья детей. Не навредить здоровью детей. Именно этот принцип я считаю самым важным».</a:t>
            </a:r>
            <a:endParaRPr lang="ru-RU" sz="27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19" y="2592369"/>
            <a:ext cx="6816376" cy="3834211"/>
          </a:xfrm>
        </p:spPr>
      </p:pic>
    </p:spTree>
    <p:extLst>
      <p:ext uri="{BB962C8B-B14F-4D97-AF65-F5344CB8AC3E}">
        <p14:creationId xmlns:p14="http://schemas.microsoft.com/office/powerpoint/2010/main" val="38295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84125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17" y="868903"/>
            <a:ext cx="4865829" cy="64837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5" y="0"/>
            <a:ext cx="4119154" cy="6781538"/>
          </a:xfrm>
        </p:spPr>
      </p:pic>
    </p:spTree>
    <p:extLst>
      <p:ext uri="{BB962C8B-B14F-4D97-AF65-F5344CB8AC3E}">
        <p14:creationId xmlns:p14="http://schemas.microsoft.com/office/powerpoint/2010/main" val="23689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256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 </vt:lpstr>
      <vt:lpstr>Аминов Вячеслав Яковлевич- учитель физической культуры  МБОУ Кашарской СОШ </vt:lpstr>
      <vt:lpstr>     «Здоровые дети – здоровое будущее»-   девиз, с которым Вячеслав Яковлевич идёт по жизни </vt:lpstr>
      <vt:lpstr>Еще в школе он понял , что физкультура – это не только быстро бегать или прыгать дальше всех.  Физкультура – это закалка характера, это сила, энергия, дисциплина, красота, здоровье - это особое состояние души. И поэтому Вячеслав Яковлевич решил стать учителем физической культуры.</vt:lpstr>
      <vt:lpstr>Презентация PowerPoint</vt:lpstr>
      <vt:lpstr>«Спорт – это двигательная активность, режим      дня и правильное питание»              так утверждает Вячеслав Яковлевич</vt:lpstr>
      <vt:lpstr>Из сложностей в профессии Вячеслав Яковлевич выделяет нежелание детей заниматься спортом, поэтому задачей учителя является вовлечение как можно большего числа детей к занятиям физкультуры, не только на уроке, но и в свободное время.</vt:lpstr>
      <vt:lpstr>«Урок для меня –это не погоня за результатами, а кропотливая работа над укреплением здоровья детей. Не навредить здоровью детей. Именно этот принцип я считаю самым важным».</vt:lpstr>
      <vt:lpstr>Презентация PowerPoint</vt:lpstr>
      <vt:lpstr>Результат труда Вячеслава Яковлевича очевиден-победы учеников в соревнованиях и спартакиадах.  А также, самое главное-здоровые, ловкие, сильные, выносливые ребята!</vt:lpstr>
      <vt:lpstr>Педагог глазами детей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«…Ценить прекрасное, отдавать всего себя чему-то, оставить мир после себя чуть-чуть лучше, хотя бы на одного здорового ребенка, знать, что хотя бы одному человеку на Земле стало легче дышать от того, что ты жил». Р. Эмерсон</dc:title>
  <dc:creator>User</dc:creator>
  <cp:lastModifiedBy>User</cp:lastModifiedBy>
  <cp:revision>25</cp:revision>
  <dcterms:created xsi:type="dcterms:W3CDTF">2023-09-20T05:35:02Z</dcterms:created>
  <dcterms:modified xsi:type="dcterms:W3CDTF">2023-09-28T06:59:46Z</dcterms:modified>
</cp:coreProperties>
</file>