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7" r:id="rId4"/>
    <p:sldId id="261" r:id="rId5"/>
    <p:sldId id="262" r:id="rId6"/>
    <p:sldId id="263" r:id="rId7"/>
    <p:sldId id="265" r:id="rId8"/>
    <p:sldId id="266" r:id="rId9"/>
    <p:sldId id="26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6981D-AB1D-40C7-B564-6EE84B2A3927}" type="datetimeFigureOut">
              <a:rPr lang="ru-RU" smtClean="0"/>
              <a:t>28.09.2023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F3891-A60D-40CB-B87F-3A0C625CF9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3966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6981D-AB1D-40C7-B564-6EE84B2A3927}" type="datetimeFigureOut">
              <a:rPr lang="ru-RU" smtClean="0"/>
              <a:t>28.09.2023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F3891-A60D-40CB-B87F-3A0C625CF9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0891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6981D-AB1D-40C7-B564-6EE84B2A3927}" type="datetimeFigureOut">
              <a:rPr lang="ru-RU" smtClean="0"/>
              <a:t>28.09.2023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F3891-A60D-40CB-B87F-3A0C625CF9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2965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6981D-AB1D-40C7-B564-6EE84B2A3927}" type="datetimeFigureOut">
              <a:rPr lang="ru-RU" smtClean="0"/>
              <a:t>28.09.2023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F3891-A60D-40CB-B87F-3A0C625CF9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1741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6981D-AB1D-40C7-B564-6EE84B2A3927}" type="datetimeFigureOut">
              <a:rPr lang="ru-RU" smtClean="0"/>
              <a:t>28.09.2023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F3891-A60D-40CB-B87F-3A0C625CF9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5991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6981D-AB1D-40C7-B564-6EE84B2A3927}" type="datetimeFigureOut">
              <a:rPr lang="ru-RU" smtClean="0"/>
              <a:t>28.09.2023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F3891-A60D-40CB-B87F-3A0C625CF9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0051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6981D-AB1D-40C7-B564-6EE84B2A3927}" type="datetimeFigureOut">
              <a:rPr lang="ru-RU" smtClean="0"/>
              <a:t>28.09.2023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F3891-A60D-40CB-B87F-3A0C625CF9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1495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6981D-AB1D-40C7-B564-6EE84B2A3927}" type="datetimeFigureOut">
              <a:rPr lang="ru-RU" smtClean="0"/>
              <a:t>28.09.2023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F3891-A60D-40CB-B87F-3A0C625CF9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4649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6981D-AB1D-40C7-B564-6EE84B2A3927}" type="datetimeFigureOut">
              <a:rPr lang="ru-RU" smtClean="0"/>
              <a:t>28.09.2023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F3891-A60D-40CB-B87F-3A0C625CF9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6078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6981D-AB1D-40C7-B564-6EE84B2A3927}" type="datetimeFigureOut">
              <a:rPr lang="ru-RU" smtClean="0"/>
              <a:t>28.09.2023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F3891-A60D-40CB-B87F-3A0C625CF9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4190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6981D-AB1D-40C7-B564-6EE84B2A3927}" type="datetimeFigureOut">
              <a:rPr lang="ru-RU" smtClean="0"/>
              <a:t>28.09.2023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F3891-A60D-40CB-B87F-3A0C625CF9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346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6981D-AB1D-40C7-B564-6EE84B2A3927}" type="datetimeFigureOut">
              <a:rPr lang="ru-RU" smtClean="0"/>
              <a:t>28.09.2023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F3891-A60D-40CB-B87F-3A0C625CF9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0184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8" y="0"/>
            <a:ext cx="11019576" cy="70800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4680857" cy="2208666"/>
          </a:xfrm>
        </p:spPr>
        <p:txBody>
          <a:bodyPr>
            <a:norm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64376" y="143692"/>
            <a:ext cx="8940933" cy="5114108"/>
          </a:xfrm>
        </p:spPr>
        <p:txBody>
          <a:bodyPr>
            <a:normAutofit fontScale="92500" lnSpcReduction="20000"/>
          </a:bodyPr>
          <a:lstStyle/>
          <a:p>
            <a:r>
              <a:rPr lang="ru-RU" sz="1800" dirty="0"/>
              <a:t>сл. </a:t>
            </a:r>
            <a:r>
              <a:rPr lang="ru-RU" sz="1800" dirty="0" err="1"/>
              <a:t>Кашары</a:t>
            </a:r>
            <a:r>
              <a:rPr lang="ru-RU" sz="1800" dirty="0"/>
              <a:t> </a:t>
            </a:r>
            <a:r>
              <a:rPr lang="ru-RU" sz="1800" dirty="0" err="1"/>
              <a:t>Кашарского</a:t>
            </a:r>
            <a:r>
              <a:rPr lang="ru-RU" sz="1800" dirty="0"/>
              <a:t> района Ростовской области</a:t>
            </a:r>
          </a:p>
          <a:p>
            <a:r>
              <a:rPr lang="ru-RU" sz="1800" dirty="0"/>
              <a:t>муниципальное бюджетное общеобразовательное учреждение</a:t>
            </a:r>
          </a:p>
          <a:p>
            <a:r>
              <a:rPr lang="ru-RU" sz="1800" dirty="0" err="1"/>
              <a:t>Кашарская</a:t>
            </a:r>
            <a:r>
              <a:rPr lang="ru-RU" sz="1800" dirty="0"/>
              <a:t> средняя общеобразовательная школа</a:t>
            </a:r>
          </a:p>
          <a:p>
            <a:endParaRPr lang="ru-RU" dirty="0" smtClean="0"/>
          </a:p>
          <a:p>
            <a:r>
              <a:rPr lang="ru-RU" sz="2800" b="1" dirty="0" smtClean="0">
                <a:solidFill>
                  <a:srgbClr val="FF0000"/>
                </a:solidFill>
              </a:rPr>
              <a:t>Презентация на тему :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«Мой любимый учитель физкультуры»</a:t>
            </a:r>
          </a:p>
          <a:p>
            <a:endParaRPr lang="ru-RU" sz="2800" b="1" dirty="0">
              <a:solidFill>
                <a:srgbClr val="FF0000"/>
              </a:solidFill>
            </a:endParaRPr>
          </a:p>
          <a:p>
            <a:endParaRPr lang="ru-RU" sz="2800" b="1" dirty="0" smtClean="0">
              <a:solidFill>
                <a:srgbClr val="FF0000"/>
              </a:solidFill>
            </a:endParaRPr>
          </a:p>
          <a:p>
            <a:endParaRPr lang="ru-RU" sz="2800" b="1" dirty="0">
              <a:solidFill>
                <a:srgbClr val="FF0000"/>
              </a:solidFill>
            </a:endParaRPr>
          </a:p>
          <a:p>
            <a:pPr algn="r"/>
            <a:r>
              <a:rPr lang="ru-RU" sz="3000" b="1" dirty="0" smtClean="0"/>
              <a:t>Выполнили </a:t>
            </a:r>
            <a:r>
              <a:rPr lang="ru-RU" sz="3000" b="1" dirty="0" smtClean="0"/>
              <a:t>:</a:t>
            </a:r>
          </a:p>
          <a:p>
            <a:pPr algn="r"/>
            <a:r>
              <a:rPr lang="ru-RU" sz="3000" b="1" dirty="0" smtClean="0"/>
              <a:t>Обучающиеся 10 «В» класса</a:t>
            </a:r>
          </a:p>
          <a:p>
            <a:pPr algn="r"/>
            <a:r>
              <a:rPr lang="ru-RU" sz="3000" b="1" dirty="0" smtClean="0"/>
              <a:t>Васильченко Юлия</a:t>
            </a:r>
          </a:p>
          <a:p>
            <a:pPr algn="r"/>
            <a:r>
              <a:rPr lang="ru-RU" sz="3000" b="1" dirty="0" err="1" smtClean="0"/>
              <a:t>Куцов</a:t>
            </a:r>
            <a:r>
              <a:rPr lang="ru-RU" sz="3000" b="1" dirty="0" smtClean="0"/>
              <a:t> Руслан</a:t>
            </a:r>
            <a:endParaRPr lang="ru-RU" sz="3000" b="1" dirty="0" smtClean="0"/>
          </a:p>
          <a:p>
            <a:pPr algn="r"/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03760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837"/>
            <a:ext cx="12192000" cy="74309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Засыпкин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Игорь Иванович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7" y="1530729"/>
            <a:ext cx="8700912" cy="4894263"/>
          </a:xfrm>
        </p:spPr>
      </p:pic>
    </p:spTree>
    <p:extLst>
      <p:ext uri="{BB962C8B-B14F-4D97-AF65-F5344CB8AC3E}">
        <p14:creationId xmlns:p14="http://schemas.microsoft.com/office/powerpoint/2010/main" val="206614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Детство и школьные годы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Игорь Иванович родился 2 декабря 1975 года.</a:t>
            </a:r>
          </a:p>
          <a:p>
            <a:pPr marL="0" indent="0">
              <a:buNone/>
            </a:pPr>
            <a:r>
              <a:rPr lang="ru-RU" dirty="0"/>
              <a:t>В школе учился хорошо, любил заниматься спортом.</a:t>
            </a:r>
          </a:p>
          <a:p>
            <a:pPr marL="0" indent="0">
              <a:buNone/>
            </a:pPr>
            <a:r>
              <a:rPr lang="ru-RU" dirty="0"/>
              <a:t>Вечерами пропадал на площадке-играл в футбол, баскетбол, теннис.</a:t>
            </a:r>
          </a:p>
          <a:p>
            <a:pPr marL="0" indent="0">
              <a:buNone/>
            </a:pPr>
            <a:r>
              <a:rPr lang="ru-RU" dirty="0"/>
              <a:t>Игорь Иванович успешно сдавал нормативы ГТО, побеждал в состязаниях.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347977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70662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9054" y="365125"/>
            <a:ext cx="7834745" cy="1325563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Еще в школе Игорь Иванович решил стать учителем физкультуры, так как , по его мнению, физкультура-это не только умение быстро бегать или метко бить по мячу, это сила, энергия, настроение детей, это здоровье ребенка, которое складывается из очень многого-правильного питания, режима дня, рационального досуга.</a:t>
            </a:r>
            <a:br>
              <a:rPr lang="ru-RU" sz="2000" b="1" dirty="0">
                <a:solidFill>
                  <a:srgbClr val="7030A0"/>
                </a:solidFill>
              </a:rPr>
            </a:b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619" y="1690688"/>
            <a:ext cx="7873208" cy="537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83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2740"/>
            <a:ext cx="12192000" cy="764771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663" y="1690688"/>
            <a:ext cx="3502886" cy="542428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После </a:t>
            </a:r>
            <a:r>
              <a:rPr lang="ru-RU" sz="3600" b="1" dirty="0" smtClean="0"/>
              <a:t>окончания </a:t>
            </a:r>
            <a:r>
              <a:rPr lang="ru-RU" sz="3600" b="1" dirty="0"/>
              <a:t>К</a:t>
            </a:r>
            <a:r>
              <a:rPr lang="ru-RU" sz="3600" b="1" dirty="0" smtClean="0"/>
              <a:t>аменского педагогического училища в1996  </a:t>
            </a:r>
            <a:r>
              <a:rPr lang="ru-RU" sz="3600" b="1" dirty="0" smtClean="0"/>
              <a:t>году Игорь Иванович пришел работать В МБОУ </a:t>
            </a:r>
            <a:r>
              <a:rPr lang="ru-RU" sz="3600" b="1" dirty="0" err="1" smtClean="0"/>
              <a:t>Кашарскую</a:t>
            </a:r>
            <a:r>
              <a:rPr lang="ru-RU" sz="3600" b="1" dirty="0" smtClean="0"/>
              <a:t> </a:t>
            </a:r>
            <a:r>
              <a:rPr lang="ru-RU" sz="3600" b="1" dirty="0" smtClean="0"/>
              <a:t>СОШ, параллельно  поступив учиться в РГПУ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709" y="1853332"/>
            <a:ext cx="4318605" cy="7688199"/>
          </a:xfrm>
        </p:spPr>
      </p:pic>
    </p:spTree>
    <p:extLst>
      <p:ext uri="{BB962C8B-B14F-4D97-AF65-F5344CB8AC3E}">
        <p14:creationId xmlns:p14="http://schemas.microsoft.com/office/powerpoint/2010/main" val="348770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74"/>
            <a:ext cx="12192000" cy="78581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199" y="2667001"/>
            <a:ext cx="4414981" cy="33112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«Моя профессия-моя гордость!»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Принципом работы Игоря Ивановича является сбережение и укрепление здоровья учащихся, выбор образовательных технологий, соответствующих их возрасту, устраняющих перегрузки и сохраняющих здоровье школьников.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686" y="171163"/>
            <a:ext cx="3435709" cy="4580947"/>
          </a:xfrm>
        </p:spPr>
      </p:pic>
    </p:spTree>
    <p:extLst>
      <p:ext uri="{BB962C8B-B14F-4D97-AF65-F5344CB8AC3E}">
        <p14:creationId xmlns:p14="http://schemas.microsoft.com/office/powerpoint/2010/main" val="53645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9550" cy="70997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Игорь Иванович является руководителем школьного спортивного клуба « Олимп» 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86" y="2147455"/>
            <a:ext cx="5886514" cy="331116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90688"/>
            <a:ext cx="6003550" cy="4100512"/>
          </a:xfrm>
        </p:spPr>
      </p:pic>
    </p:spTree>
    <p:extLst>
      <p:ext uri="{BB962C8B-B14F-4D97-AF65-F5344CB8AC3E}">
        <p14:creationId xmlns:p14="http://schemas.microsoft.com/office/powerpoint/2010/main" val="388758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0508" y="221673"/>
            <a:ext cx="5860473" cy="129005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/>
                </a:solidFill>
              </a:rPr>
              <a:t>Лучшей наградой для Игоря Ивановича является достижения его учеников.</a:t>
            </a:r>
            <a:endParaRPr lang="ru-RU" b="1" dirty="0">
              <a:solidFill>
                <a:schemeClr val="accent6"/>
              </a:solidFill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1" r="14381"/>
          <a:stretch>
            <a:fillRect/>
          </a:stretch>
        </p:blipFill>
        <p:spPr>
          <a:xfrm>
            <a:off x="5817521" y="1749425"/>
            <a:ext cx="6172200" cy="48736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19" y="1873170"/>
            <a:ext cx="4977733" cy="398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00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4"/>
            <a:ext cx="12192000" cy="68565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4744" y="1357745"/>
            <a:ext cx="5382599" cy="5389419"/>
          </a:xfrm>
        </p:spPr>
        <p:txBody>
          <a:bodyPr>
            <a:noAutofit/>
          </a:bodyPr>
          <a:lstStyle/>
          <a:p>
            <a:r>
              <a:rPr lang="ru-RU" sz="2400" dirty="0" smtClean="0"/>
              <a:t>«Игорь Иванович-надежный ,дисциплинированный, пунктуальный.»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«Несмотря на то, что он требовательный человек, всегда сумеет понять и дать нужный совет.»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 «Мой любимый урок-это урок физкультуры. Это очень полезно для нашего здоровья ,а здоровье самое главное в нашей жизни»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622856" y="158028"/>
            <a:ext cx="3932237" cy="7286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Дети говорят об учителе…</a:t>
            </a:r>
            <a:endParaRPr lang="ru-RU" sz="2400" dirty="0"/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21980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223</Words>
  <Application>Microsoft Office PowerPoint</Application>
  <PresentationFormat>Широкоэкранный</PresentationFormat>
  <Paragraphs>28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 </vt:lpstr>
      <vt:lpstr>Засыпкин Игорь Иванович</vt:lpstr>
      <vt:lpstr>Детство и школьные годы</vt:lpstr>
      <vt:lpstr>Еще в школе Игорь Иванович решил стать учителем физкультуры, так как , по его мнению, физкультура-это не только умение быстро бегать или метко бить по мячу, это сила, энергия, настроение детей, это здоровье ребенка, которое складывается из очень многого-правильного питания, режима дня, рационального досуга. </vt:lpstr>
      <vt:lpstr>После окончания Каменского педагогического училища в1996  году Игорь Иванович пришел работать В МБОУ Кашарскую СОШ, параллельно  поступив учиться в РГПУ.</vt:lpstr>
      <vt:lpstr>«Моя профессия-моя гордость!»</vt:lpstr>
      <vt:lpstr>Игорь Иванович является руководителем школьного спортивного клуба « Олимп»  </vt:lpstr>
      <vt:lpstr>Лучшей наградой для Игоря Ивановича является достижения его учеников.</vt:lpstr>
      <vt:lpstr>«Игорь Иванович-надежный ,дисциплинированный, пунктуальный.»   «Несмотря на то, что он требовательный человек, всегда сумеет понять и дать нужный совет.»     «Мой любимый урок-это урок физкультуры. Это очень полезно для нашего здоровья ,а здоровье самое главное в нашей жизни» 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User</dc:creator>
  <cp:lastModifiedBy>User</cp:lastModifiedBy>
  <cp:revision>20</cp:revision>
  <dcterms:created xsi:type="dcterms:W3CDTF">2023-09-21T11:30:01Z</dcterms:created>
  <dcterms:modified xsi:type="dcterms:W3CDTF">2023-09-28T07:21:54Z</dcterms:modified>
</cp:coreProperties>
</file>